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89" r:id="rId4"/>
    <p:sldId id="292" r:id="rId5"/>
    <p:sldId id="304" r:id="rId6"/>
    <p:sldId id="293" r:id="rId7"/>
    <p:sldId id="290" r:id="rId8"/>
    <p:sldId id="284" r:id="rId9"/>
    <p:sldId id="295" r:id="rId10"/>
    <p:sldId id="306" r:id="rId11"/>
    <p:sldId id="285" r:id="rId12"/>
    <p:sldId id="296" r:id="rId13"/>
    <p:sldId id="286" r:id="rId14"/>
    <p:sldId id="299" r:id="rId15"/>
    <p:sldId id="297" r:id="rId16"/>
    <p:sldId id="302" r:id="rId17"/>
    <p:sldId id="271" r:id="rId18"/>
    <p:sldId id="287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6" r:id="rId27"/>
    <p:sldId id="317" r:id="rId28"/>
    <p:sldId id="3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A65"/>
    <a:srgbClr val="6812BE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F4E38-73D1-4BEB-92F0-FFB6D3BE6773}" v="2" dt="2025-05-07T22:02:14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gh Hoftiezer" userId="e7e670e44a607410" providerId="LiveId" clId="{819868B1-6D74-457E-A06E-B06DD8538C63}"/>
    <pc:docChg chg="undo custSel modSld addMainMaster delMainMaster modMainMaster modShowInfo">
      <pc:chgData name="Leigh Hoftiezer" userId="e7e670e44a607410" providerId="LiveId" clId="{819868B1-6D74-457E-A06E-B06DD8538C63}" dt="2023-05-17T01:19:24.054" v="1525"/>
      <pc:docMkLst>
        <pc:docMk/>
      </pc:docMkLst>
      <pc:sldChg chg="modTransition">
        <pc:chgData name="Leigh Hoftiezer" userId="e7e670e44a607410" providerId="LiveId" clId="{819868B1-6D74-457E-A06E-B06DD8538C63}" dt="2023-05-17T01:18:39.150" v="1513"/>
        <pc:sldMkLst>
          <pc:docMk/>
          <pc:sldMk cId="3442192446" sldId="256"/>
        </pc:sldMkLst>
      </pc:sldChg>
      <pc:sldChg chg="modSp mod modTransition setBg">
        <pc:chgData name="Leigh Hoftiezer" userId="e7e670e44a607410" providerId="LiveId" clId="{819868B1-6D74-457E-A06E-B06DD8538C63}" dt="2023-05-17T01:19:24.054" v="1525"/>
        <pc:sldMkLst>
          <pc:docMk/>
          <pc:sldMk cId="3628347496" sldId="271"/>
        </pc:sldMkLst>
      </pc:sldChg>
      <pc:sldChg chg="modSp mod modTransition setBg">
        <pc:chgData name="Leigh Hoftiezer" userId="e7e670e44a607410" providerId="LiveId" clId="{819868B1-6D74-457E-A06E-B06DD8538C63}" dt="2023-05-16T22:38:51.645" v="756" actId="113"/>
        <pc:sldMkLst>
          <pc:docMk/>
          <pc:sldMk cId="890593238" sldId="282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2807768506" sldId="284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4135603859" sldId="285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3858156926" sldId="286"/>
        </pc:sldMkLst>
      </pc:sldChg>
      <pc:sldChg chg="modSp mod modTransition setBg">
        <pc:chgData name="Leigh Hoftiezer" userId="e7e670e44a607410" providerId="LiveId" clId="{819868B1-6D74-457E-A06E-B06DD8538C63}" dt="2023-05-17T00:31:34.943" v="1103" actId="207"/>
        <pc:sldMkLst>
          <pc:docMk/>
          <pc:sldMk cId="1402493936" sldId="287"/>
        </pc:sldMkLst>
      </pc:sldChg>
      <pc:sldChg chg="modSp mod modTransition setBg">
        <pc:chgData name="Leigh Hoftiezer" userId="e7e670e44a607410" providerId="LiveId" clId="{819868B1-6D74-457E-A06E-B06DD8538C63}" dt="2023-05-16T22:39:12.683" v="769" actId="1037"/>
        <pc:sldMkLst>
          <pc:docMk/>
          <pc:sldMk cId="2576069940" sldId="289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2129966297" sldId="290"/>
        </pc:sldMkLst>
      </pc:sldChg>
      <pc:sldChg chg="modSp mod modTransition">
        <pc:chgData name="Leigh Hoftiezer" userId="e7e670e44a607410" providerId="LiveId" clId="{819868B1-6D74-457E-A06E-B06DD8538C63}" dt="2023-05-16T22:40:34.442" v="771" actId="207"/>
        <pc:sldMkLst>
          <pc:docMk/>
          <pc:sldMk cId="3243363842" sldId="292"/>
        </pc:sldMkLst>
      </pc:sldChg>
      <pc:sldChg chg="modSp mod modTransition setBg">
        <pc:chgData name="Leigh Hoftiezer" userId="e7e670e44a607410" providerId="LiveId" clId="{819868B1-6D74-457E-A06E-B06DD8538C63}" dt="2023-05-16T22:44:06.612" v="823"/>
        <pc:sldMkLst>
          <pc:docMk/>
          <pc:sldMk cId="1084606276" sldId="293"/>
        </pc:sldMkLst>
      </pc:sldChg>
      <pc:sldChg chg="modSp mod modTransition setBg">
        <pc:chgData name="Leigh Hoftiezer" userId="e7e670e44a607410" providerId="LiveId" clId="{819868B1-6D74-457E-A06E-B06DD8538C63}" dt="2023-05-17T00:18:41.048" v="946" actId="1035"/>
        <pc:sldMkLst>
          <pc:docMk/>
          <pc:sldMk cId="87192720" sldId="295"/>
        </pc:sldMkLst>
      </pc:sldChg>
      <pc:sldChg chg="modSp mod modTransition">
        <pc:chgData name="Leigh Hoftiezer" userId="e7e670e44a607410" providerId="LiveId" clId="{819868B1-6D74-457E-A06E-B06DD8538C63}" dt="2023-05-17T00:21:21.385" v="963" actId="207"/>
        <pc:sldMkLst>
          <pc:docMk/>
          <pc:sldMk cId="4273197415" sldId="296"/>
        </pc:sldMkLst>
      </pc:sldChg>
      <pc:sldChg chg="modSp mod modTransition setBg">
        <pc:chgData name="Leigh Hoftiezer" userId="e7e670e44a607410" providerId="LiveId" clId="{819868B1-6D74-457E-A06E-B06DD8538C63}" dt="2023-05-17T00:25:14.703" v="993" actId="207"/>
        <pc:sldMkLst>
          <pc:docMk/>
          <pc:sldMk cId="1809347203" sldId="297"/>
        </pc:sldMkLst>
      </pc:sldChg>
      <pc:sldChg chg="modSp mod modTransition setBg">
        <pc:chgData name="Leigh Hoftiezer" userId="e7e670e44a607410" providerId="LiveId" clId="{819868B1-6D74-457E-A06E-B06DD8538C63}" dt="2023-05-17T00:24:03.448" v="991" actId="1035"/>
        <pc:sldMkLst>
          <pc:docMk/>
          <pc:sldMk cId="3741352171" sldId="299"/>
        </pc:sldMkLst>
      </pc:sldChg>
      <pc:sldChg chg="modSp mod modTransition setBg">
        <pc:chgData name="Leigh Hoftiezer" userId="e7e670e44a607410" providerId="LiveId" clId="{819868B1-6D74-457E-A06E-B06DD8538C63}" dt="2023-05-17T00:27:20.170" v="1000" actId="207"/>
        <pc:sldMkLst>
          <pc:docMk/>
          <pc:sldMk cId="2689745309" sldId="302"/>
        </pc:sldMkLst>
      </pc:sldChg>
      <pc:sldChg chg="modSp mod modTransition">
        <pc:chgData name="Leigh Hoftiezer" userId="e7e670e44a607410" providerId="LiveId" clId="{819868B1-6D74-457E-A06E-B06DD8538C63}" dt="2023-05-16T22:41:19.079" v="773" actId="14100"/>
        <pc:sldMkLst>
          <pc:docMk/>
          <pc:sldMk cId="1158884448" sldId="304"/>
        </pc:sldMkLst>
      </pc:sldChg>
      <pc:sldChg chg="modSp mod modTransition setBg">
        <pc:chgData name="Leigh Hoftiezer" userId="e7e670e44a607410" providerId="LiveId" clId="{819868B1-6D74-457E-A06E-B06DD8538C63}" dt="2023-05-17T00:20:11.173" v="962"/>
        <pc:sldMkLst>
          <pc:docMk/>
          <pc:sldMk cId="1110400107" sldId="306"/>
        </pc:sldMkLst>
      </pc:sldChg>
      <pc:sldChg chg="addSp delSp modSp mod modTransition setBg">
        <pc:chgData name="Leigh Hoftiezer" userId="e7e670e44a607410" providerId="LiveId" clId="{819868B1-6D74-457E-A06E-B06DD8538C63}" dt="2023-05-17T00:36:44.992" v="1221"/>
        <pc:sldMkLst>
          <pc:docMk/>
          <pc:sldMk cId="2657898980" sldId="307"/>
        </pc:sldMkLst>
      </pc:sldChg>
      <pc:sldChg chg="modTransition setBg">
        <pc:chgData name="Leigh Hoftiezer" userId="e7e670e44a607410" providerId="LiveId" clId="{819868B1-6D74-457E-A06E-B06DD8538C63}" dt="2023-05-17T00:37:22.339" v="1323"/>
        <pc:sldMkLst>
          <pc:docMk/>
          <pc:sldMk cId="2418513334" sldId="308"/>
        </pc:sldMkLst>
      </pc:sldChg>
      <pc:sldChg chg="modSp mod modTransition setBg">
        <pc:chgData name="Leigh Hoftiezer" userId="e7e670e44a607410" providerId="LiveId" clId="{819868B1-6D74-457E-A06E-B06DD8538C63}" dt="2023-05-17T00:40:50.670" v="1430"/>
        <pc:sldMkLst>
          <pc:docMk/>
          <pc:sldMk cId="1234395037" sldId="309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3933728944" sldId="310"/>
        </pc:sldMkLst>
      </pc:sldChg>
      <pc:sldChg chg="modTransition setBg">
        <pc:chgData name="Leigh Hoftiezer" userId="e7e670e44a607410" providerId="LiveId" clId="{819868B1-6D74-457E-A06E-B06DD8538C63}" dt="2023-05-17T00:41:57.680" v="1432"/>
        <pc:sldMkLst>
          <pc:docMk/>
          <pc:sldMk cId="2202948263" sldId="311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3811368827" sldId="312"/>
        </pc:sldMkLst>
      </pc:sldChg>
      <pc:sldChg chg="modTransition">
        <pc:chgData name="Leigh Hoftiezer" userId="e7e670e44a607410" providerId="LiveId" clId="{819868B1-6D74-457E-A06E-B06DD8538C63}" dt="2023-05-16T21:36:50.251" v="515"/>
        <pc:sldMkLst>
          <pc:docMk/>
          <pc:sldMk cId="664490023" sldId="313"/>
        </pc:sldMkLst>
      </pc:sldChg>
      <pc:sldChg chg="modTransition setBg">
        <pc:chgData name="Leigh Hoftiezer" userId="e7e670e44a607410" providerId="LiveId" clId="{819868B1-6D74-457E-A06E-B06DD8538C63}" dt="2023-05-17T00:45:11.239" v="1456"/>
        <pc:sldMkLst>
          <pc:docMk/>
          <pc:sldMk cId="2357696086" sldId="314"/>
        </pc:sldMkLst>
      </pc:sldChg>
      <pc:sldChg chg="modSp mod modTransition setBg">
        <pc:chgData name="Leigh Hoftiezer" userId="e7e670e44a607410" providerId="LiveId" clId="{819868B1-6D74-457E-A06E-B06DD8538C63}" dt="2023-05-17T00:47:11.604" v="1463"/>
        <pc:sldMkLst>
          <pc:docMk/>
          <pc:sldMk cId="2472471016" sldId="316"/>
        </pc:sldMkLst>
      </pc:sldChg>
      <pc:sldMasterChg chg="modTransition modSldLayout">
        <pc:chgData name="Leigh Hoftiezer" userId="e7e670e44a607410" providerId="LiveId" clId="{819868B1-6D74-457E-A06E-B06DD8538C63}" dt="2023-05-16T21:36:50.251" v="515"/>
        <pc:sldMasterMkLst>
          <pc:docMk/>
          <pc:sldMasterMk cId="271656863" sldId="2147483648"/>
        </pc:sldMasterMkLst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790353542" sldId="2147483649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669066036" sldId="2147483650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4290331825" sldId="2147483651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4145015200" sldId="2147483652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4124197328" sldId="2147483653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1585609742" sldId="2147483654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3442546378" sldId="2147483655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2106930164" sldId="2147483656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3163026666" sldId="2147483657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211774655" sldId="2147483658"/>
          </pc:sldLayoutMkLst>
        </pc:sldLayoutChg>
        <pc:sldLayoutChg chg="modTransition">
          <pc:chgData name="Leigh Hoftiezer" userId="e7e670e44a607410" providerId="LiveId" clId="{819868B1-6D74-457E-A06E-B06DD8538C63}" dt="2023-05-16T21:36:50.251" v="515"/>
          <pc:sldLayoutMkLst>
            <pc:docMk/>
            <pc:sldMasterMk cId="271656863" sldId="2147483648"/>
            <pc:sldLayoutMk cId="2816877350" sldId="2147483659"/>
          </pc:sldLayoutMkLst>
        </pc:sldLayoutChg>
      </pc:sldMasterChg>
      <pc:sldMasterChg chg="new del mod addSldLayout delSldLayout">
        <pc:chgData name="Leigh Hoftiezer" userId="e7e670e44a607410" providerId="LiveId" clId="{819868B1-6D74-457E-A06E-B06DD8538C63}" dt="2023-05-16T21:05:54.105" v="21" actId="6938"/>
        <pc:sldMasterMkLst>
          <pc:docMk/>
          <pc:sldMasterMk cId="263395742" sldId="2147483660"/>
        </pc:sldMasterMkLst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1221832349" sldId="2147483661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4114321374" sldId="2147483662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2637001930" sldId="2147483663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2688362389" sldId="2147483664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3278620901" sldId="2147483665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3504753463" sldId="2147483666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1518833201" sldId="2147483667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1306039122" sldId="2147483668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650637383" sldId="2147483669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2887932501" sldId="2147483670"/>
          </pc:sldLayoutMkLst>
        </pc:sldLayoutChg>
        <pc:sldLayoutChg chg="new del replId">
          <pc:chgData name="Leigh Hoftiezer" userId="e7e670e44a607410" providerId="LiveId" clId="{819868B1-6D74-457E-A06E-B06DD8538C63}" dt="2023-05-16T21:05:54.105" v="21" actId="6938"/>
          <pc:sldLayoutMkLst>
            <pc:docMk/>
            <pc:sldMasterMk cId="263395742" sldId="2147483660"/>
            <pc:sldLayoutMk cId="1631366850" sldId="2147483671"/>
          </pc:sldLayoutMkLst>
        </pc:sldLayoutChg>
      </pc:sldMasterChg>
    </pc:docChg>
  </pc:docChgLst>
  <pc:docChgLst>
    <pc:chgData name="Leigh Hoftiezer" userId="e7e670e44a607410" providerId="LiveId" clId="{6CFEDDC2-DF45-4ABD-A042-0FE1D821F03A}"/>
    <pc:docChg chg="addSld delSld modSld">
      <pc:chgData name="Leigh Hoftiezer" userId="e7e670e44a607410" providerId="LiveId" clId="{6CFEDDC2-DF45-4ABD-A042-0FE1D821F03A}" dt="2024-05-13T18:39:44.432" v="232" actId="255"/>
      <pc:docMkLst>
        <pc:docMk/>
      </pc:docMkLst>
      <pc:sldChg chg="modSp mod">
        <pc:chgData name="Leigh Hoftiezer" userId="e7e670e44a607410" providerId="LiveId" clId="{6CFEDDC2-DF45-4ABD-A042-0FE1D821F03A}" dt="2024-05-13T18:28:58.150" v="1" actId="20577"/>
        <pc:sldMkLst>
          <pc:docMk/>
          <pc:sldMk cId="3442192446" sldId="256"/>
        </pc:sldMkLst>
      </pc:sldChg>
      <pc:sldChg chg="del">
        <pc:chgData name="Leigh Hoftiezer" userId="e7e670e44a607410" providerId="LiveId" clId="{6CFEDDC2-DF45-4ABD-A042-0FE1D821F03A}" dt="2024-05-13T18:35:35.266" v="223" actId="2696"/>
        <pc:sldMkLst>
          <pc:docMk/>
          <pc:sldMk cId="2357696086" sldId="314"/>
        </pc:sldMkLst>
      </pc:sldChg>
      <pc:sldChg chg="addSp modSp new mod setBg">
        <pc:chgData name="Leigh Hoftiezer" userId="e7e670e44a607410" providerId="LiveId" clId="{6CFEDDC2-DF45-4ABD-A042-0FE1D821F03A}" dt="2024-05-13T18:39:44.432" v="232" actId="255"/>
        <pc:sldMkLst>
          <pc:docMk/>
          <pc:sldMk cId="128331813" sldId="317"/>
        </pc:sldMkLst>
      </pc:sldChg>
    </pc:docChg>
  </pc:docChgLst>
  <pc:docChgLst>
    <pc:chgData name="Leigh Hoftiezer" userId="e7e670e44a607410" providerId="LiveId" clId="{625F4E38-73D1-4BEB-92F0-FFB6D3BE6773}"/>
    <pc:docChg chg="custSel addSld modSld">
      <pc:chgData name="Leigh Hoftiezer" userId="e7e670e44a607410" providerId="LiveId" clId="{625F4E38-73D1-4BEB-92F0-FFB6D3BE6773}" dt="2025-05-16T13:06:11.604" v="393" actId="1036"/>
      <pc:docMkLst>
        <pc:docMk/>
      </pc:docMkLst>
      <pc:sldChg chg="modSp mod">
        <pc:chgData name="Leigh Hoftiezer" userId="e7e670e44a607410" providerId="LiveId" clId="{625F4E38-73D1-4BEB-92F0-FFB6D3BE6773}" dt="2025-05-16T13:06:11.604" v="393" actId="1036"/>
        <pc:sldMkLst>
          <pc:docMk/>
          <pc:sldMk cId="3442192446" sldId="256"/>
        </pc:sldMkLst>
        <pc:spChg chg="mod">
          <ac:chgData name="Leigh Hoftiezer" userId="e7e670e44a607410" providerId="LiveId" clId="{625F4E38-73D1-4BEB-92F0-FFB6D3BE6773}" dt="2025-05-16T13:06:11.604" v="393" actId="1036"/>
          <ac:spMkLst>
            <pc:docMk/>
            <pc:sldMk cId="3442192446" sldId="256"/>
            <ac:spMk id="2" creationId="{F66E4947-22E9-20F2-898E-52DE3735EC2D}"/>
          </ac:spMkLst>
        </pc:spChg>
        <pc:spChg chg="mod">
          <ac:chgData name="Leigh Hoftiezer" userId="e7e670e44a607410" providerId="LiveId" clId="{625F4E38-73D1-4BEB-92F0-FFB6D3BE6773}" dt="2025-05-16T13:05:54.801" v="392" actId="20577"/>
          <ac:spMkLst>
            <pc:docMk/>
            <pc:sldMk cId="3442192446" sldId="256"/>
            <ac:spMk id="3" creationId="{09CBF802-D2D3-5777-DF95-4BBDA7704733}"/>
          </ac:spMkLst>
        </pc:spChg>
      </pc:sldChg>
      <pc:sldChg chg="modSp mod">
        <pc:chgData name="Leigh Hoftiezer" userId="e7e670e44a607410" providerId="LiveId" clId="{625F4E38-73D1-4BEB-92F0-FFB6D3BE6773}" dt="2025-05-07T21:15:24.064" v="9" actId="20577"/>
        <pc:sldMkLst>
          <pc:docMk/>
          <pc:sldMk cId="128331813" sldId="317"/>
        </pc:sldMkLst>
        <pc:spChg chg="mod">
          <ac:chgData name="Leigh Hoftiezer" userId="e7e670e44a607410" providerId="LiveId" clId="{625F4E38-73D1-4BEB-92F0-FFB6D3BE6773}" dt="2025-05-07T21:15:24.064" v="9" actId="20577"/>
          <ac:spMkLst>
            <pc:docMk/>
            <pc:sldMk cId="128331813" sldId="317"/>
            <ac:spMk id="2" creationId="{216701DD-794E-2A33-65AD-6B4301B22F3C}"/>
          </ac:spMkLst>
        </pc:spChg>
      </pc:sldChg>
      <pc:sldChg chg="addSp delSp modSp new mod setBg">
        <pc:chgData name="Leigh Hoftiezer" userId="e7e670e44a607410" providerId="LiveId" clId="{625F4E38-73D1-4BEB-92F0-FFB6D3BE6773}" dt="2025-05-07T22:04:47.953" v="390" actId="20577"/>
        <pc:sldMkLst>
          <pc:docMk/>
          <pc:sldMk cId="2878493730" sldId="318"/>
        </pc:sldMkLst>
        <pc:spChg chg="mod">
          <ac:chgData name="Leigh Hoftiezer" userId="e7e670e44a607410" providerId="LiveId" clId="{625F4E38-73D1-4BEB-92F0-FFB6D3BE6773}" dt="2025-05-07T22:04:47.953" v="390" actId="20577"/>
          <ac:spMkLst>
            <pc:docMk/>
            <pc:sldMk cId="2878493730" sldId="318"/>
            <ac:spMk id="2" creationId="{9E84E947-FB24-77A3-2F60-7443A97A89C2}"/>
          </ac:spMkLst>
        </pc:spChg>
        <pc:picChg chg="add mod">
          <ac:chgData name="Leigh Hoftiezer" userId="e7e670e44a607410" providerId="LiveId" clId="{625F4E38-73D1-4BEB-92F0-FFB6D3BE6773}" dt="2025-05-07T22:03:17.473" v="306" actId="1037"/>
          <ac:picMkLst>
            <pc:docMk/>
            <pc:sldMk cId="2878493730" sldId="318"/>
            <ac:picMk id="6" creationId="{D63B8866-D33B-F43A-F48A-D43AFD5D36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E4073-A206-4B42-A666-991D4A96564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1C3C6-C9F1-4A97-AE5F-7EC55E53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7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16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28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7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81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8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6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54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600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7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3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600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1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2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AAF2-A97B-4534-A655-545FE7DAF5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2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FD89-2CEA-874C-352E-C105C6CD5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AE8C0-01BC-3649-5D45-4FEB072B5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FCC84-6A57-C5D7-8B9F-5482E03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E10F9-B31D-F089-53C2-AC5A3D22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602F8-E619-77BC-25B8-BD6BF755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E02E-CF94-2FB7-613D-89871D8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D9C82-8315-18F5-9A6C-8899ABEF7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A2187-0B0A-04DC-292B-B76AED98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BECAC-1C48-3368-8AF3-8F7306B1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53EC-1F40-2377-C194-16FE72CD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0FD8-5A51-2A7E-0490-A16941CC5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19ACE-F9C5-004F-F4E5-91DE5C08D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FE4F2-6198-E2F0-5BCF-1FE4CDF0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3C4EE-8577-C975-54EA-C0705E31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6C16-1232-3694-F310-AF4D5019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3013-808D-1050-D734-E98E9A83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A984-47FB-00A5-6E4D-21E025E6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1C48-3E8A-8B1F-4151-DE0DDD86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0EEFA-E9B0-6FBF-7A94-90A98292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25C8-EC5D-8787-E794-47C2A857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4EF4-7807-21B4-A241-A90189DD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D904C-9B9C-577E-6704-E5428DB23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B8525-B92A-B206-B5DA-C7B97743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0D755-D5DF-DD84-AAC6-C3E257B5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497B1-A81C-DF33-FBCD-F6969303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FD78-2F11-A560-00C3-CBA455C4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87683-8805-6677-8092-35D54C3E0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72171-874C-8B95-2F44-EC527C6CE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E5B7E-7C45-A0BF-7E20-7D1D5A44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DD76D-FD5C-9B7E-079B-0862CD1B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D6A2-529E-B8B8-49BD-ECC4FF7C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64B0-4BF8-C83E-58A7-410D22BF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200E-C127-AF6F-FCDA-675FBAA00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1A961-7C19-E800-CAD6-28DAB5660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A7310-4238-D215-2DAE-FBAEA3132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0C4DD-38A2-9877-42CC-60E368532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DFCF7-CD26-F1D1-32A1-84ED2173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9CA254-979E-C3BA-4D5C-F568EDD2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56848F-8A3D-9712-6D9B-2EDBE1B4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E535-9B4B-4F6A-AFA6-E31D7E35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07E51-53F8-7960-A620-606F033C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E4586-A19F-8A17-0D52-9DDF4597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04A2B-7112-962A-FD2E-76F5FA2A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52C5-5CA4-DD69-94CB-8A849148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BC589-E9B9-ED02-F23E-F0AF6973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86F97-417B-6FE8-44E1-40DFF8CC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AC94-1579-B7E2-8A7D-D0BAF861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ED17C-DBE0-2D00-03A0-628C82C4B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039CE-8671-7644-88AF-8C476F4F5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81531-F96D-EAA3-9F2C-0725419C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5F-2866-7AD7-5260-0F64F3BA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88B0E-9C22-21D8-65AB-33649455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D8F6-1E40-09AF-B453-10C2FCA4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D136B-25D4-C678-97C3-3A0C7DF38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DB216-5AF8-861B-8893-59EC92205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71126-F8B1-4F0A-61F6-C01E6FC2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719BB-7AE9-10DD-5EE0-F6B7B432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0B267-B79D-EC62-9242-9BFDB68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00D57-D759-0986-64A9-12C1D451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ADC1C-897A-FD51-E22D-CE05C79D3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D2D6-D790-75C8-8F1C-D70A355FD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8DE-9729-4298-A138-4123DA52F4D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9E308-1747-91A8-55B0-F2C5BB289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A662F-345B-692D-D07A-6844A35D6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3667-2EDB-4FB2-A8ED-3860D5184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grandavenueclub.org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4947-22E9-20F2-898E-52DE3735E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1507"/>
            <a:ext cx="9144000" cy="2387600"/>
          </a:xfrm>
        </p:spPr>
        <p:txBody>
          <a:bodyPr/>
          <a:lstStyle/>
          <a:p>
            <a:r>
              <a:rPr lang="en-US" sz="8000" b="1" cap="small" dirty="0"/>
              <a:t>UCN Fund for </a:t>
            </a:r>
            <a:br>
              <a:rPr lang="en-US" sz="8000" b="1" cap="small" dirty="0"/>
            </a:br>
            <a:r>
              <a:rPr lang="en-US" sz="8000" b="1" cap="small" dirty="0"/>
              <a:t>Social Justice</a:t>
            </a:r>
            <a:r>
              <a:rPr lang="en-US" b="1" cap="small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BF802-D2D3-5777-DF95-4BBDA7704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5281"/>
            <a:ext cx="9144000" cy="1655762"/>
          </a:xfrm>
        </p:spPr>
        <p:txBody>
          <a:bodyPr>
            <a:normAutofit/>
          </a:bodyPr>
          <a:lstStyle/>
          <a:p>
            <a:r>
              <a:rPr lang="en-US" sz="7200" dirty="0"/>
              <a:t>2001 - 2025</a:t>
            </a:r>
          </a:p>
        </p:txBody>
      </p:sp>
    </p:spTree>
    <p:extLst>
      <p:ext uri="{BB962C8B-B14F-4D97-AF65-F5344CB8AC3E}">
        <p14:creationId xmlns:p14="http://schemas.microsoft.com/office/powerpoint/2010/main" val="34421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5000">
        <p:push dir="u"/>
      </p:transition>
    </mc:Choice>
    <mc:Fallback xmlns="">
      <p:transition advClick="0" advTm="95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adiomilwaukee.org/sites/default/files/images/wp/unified/program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93" y="4059292"/>
            <a:ext cx="4074151" cy="27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radiomilwaukee.org/sites/default/files/images/story/IMG_0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02" y="144910"/>
            <a:ext cx="4035169" cy="30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ocaltvwiti.files.wordpress.com/2015/01/repairer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20" y="4167445"/>
            <a:ext cx="3960495" cy="22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1183042" y="2789152"/>
            <a:ext cx="5674958" cy="11326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1"/>
                </a:solidFill>
              </a:rPr>
              <a:t>2007:  $428.79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D89CDD-4A86-16C7-7D2C-B7D3A8B7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70300"/>
            <a:ext cx="7752080" cy="22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10" y="5418372"/>
            <a:ext cx="10807890" cy="1151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2008:  $680.29</a:t>
            </a:r>
          </a:p>
        </p:txBody>
      </p:sp>
      <p:pic>
        <p:nvPicPr>
          <p:cNvPr id="5124" name="Picture 4" descr="https://fbcdn-profile-a.akamaihd.net/hprofile-ak-xft1/v/t1.0-1/p160x160/10155623_10151941003826946_2033485881_n.png?oh=1ee46a7b5e8f2c62b9646a5c7c3316ec&amp;oe=563FABC2&amp;__gda__=1450618711_5eaea1931485749e32c830c5498314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144"/>
            <a:ext cx="4020943" cy="402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bcdn-sphotos-e-a.akamaihd.net/hphotos-ak-xaf1/t31.0-8/c0.0.851.315/p851x315/467436_10150606089041946_982151873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32" y="-147413"/>
            <a:ext cx="81057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communityjournal.net/wp-content/uploads/2012/07/Meta-House-girl-and-mom-in-chair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43" y="3644531"/>
            <a:ext cx="4510069" cy="22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metahouse.org/wp-content/uploads/2013/03/beach-for-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92" y="2670906"/>
            <a:ext cx="3905010" cy="26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hopenetworkinc.org/images/gallery/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53" y="2694443"/>
            <a:ext cx="4486763" cy="30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97" y="5778468"/>
            <a:ext cx="6599831" cy="12146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2009:  $729.00</a:t>
            </a:r>
          </a:p>
        </p:txBody>
      </p:sp>
      <p:pic>
        <p:nvPicPr>
          <p:cNvPr id="2050" name="Picture 2" descr="http://www.hopenetworkinc.org/images/gallery/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2" y="182880"/>
            <a:ext cx="1836039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hopenetworkinc.org/images/gallery/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92" y="87304"/>
            <a:ext cx="3582914" cy="23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openetworkinc.org/images/gallery/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95" y="2625579"/>
            <a:ext cx="2723308" cy="40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hopenetworkinc.org/images/hope_logo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3" y="75852"/>
            <a:ext cx="5328310" cy="2699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31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bs.twimg.com/profile_images/2966538314/194673773faa39c9442e1b91fc703559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479" y="1294575"/>
            <a:ext cx="4211256" cy="42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635" y="5636527"/>
            <a:ext cx="7888406" cy="1269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2010:  $786.94</a:t>
            </a:r>
          </a:p>
        </p:txBody>
      </p:sp>
      <p:pic>
        <p:nvPicPr>
          <p:cNvPr id="5" name="Picture 2" descr="https://upload.wikimedia.org/wikipedia/commons/7/7f/Will_allen_growing_power_milwaukee_wisconsin_u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26" y="445288"/>
            <a:ext cx="4197272" cy="31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ilwaukeerenaissance.com/EarlySweetWaterStory/HomePage?action=download&amp;upname=fat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2" y="10709"/>
            <a:ext cx="3130373" cy="38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ordy.pazen.com/wp-content/uploads/2014/08/aquaponics-several-system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5" y="4050647"/>
            <a:ext cx="3597559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snc-milw.org/wp/wp-content/uploads/2015/03/emergency-servic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93" y="1828801"/>
            <a:ext cx="6668004" cy="37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52884"/>
            <a:ext cx="10515600" cy="1733265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9" y="5492750"/>
            <a:ext cx="7114153" cy="12434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8080"/>
                </a:solidFill>
                <a:latin typeface="Georgia" panose="02040502050405020303" pitchFamily="18" charset="0"/>
              </a:rPr>
              <a:t>2011:  $755.81</a:t>
            </a:r>
          </a:p>
        </p:txBody>
      </p:sp>
      <p:pic>
        <p:nvPicPr>
          <p:cNvPr id="8194" name="Picture 2" descr="http://evbdn.eventbrite.com/s3-s3/eventlogos/7285121/1577601649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4" y="25566"/>
            <a:ext cx="7770190" cy="21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snc-milw.org/wp/wp-content/uploads/2015/03/chil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7" y="3057100"/>
            <a:ext cx="5043436" cy="283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7000">
              <a:schemeClr val="accent2"/>
            </a:gs>
            <a:gs pos="69000">
              <a:schemeClr val="accent6">
                <a:lumMod val="75000"/>
              </a:schemeClr>
            </a:gs>
            <a:gs pos="97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02" y="5418161"/>
            <a:ext cx="6522493" cy="11191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2012:  $744.00</a:t>
            </a:r>
          </a:p>
        </p:txBody>
      </p:sp>
      <p:pic>
        <p:nvPicPr>
          <p:cNvPr id="9218" name="Picture 2" descr="http://static.wixstatic.com/media/ab0f6f_c1a5b40e19ed4a59a19a406a692777a2.jpg_srz_365_86_85_22_0.50_1.20_0.00_jpg_s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70" y="675590"/>
            <a:ext cx="8824652" cy="207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ommunityadvocates.net/userimages/press/clippings_14_main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5" y="3203167"/>
            <a:ext cx="4476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gretchenmiller.files.wordpress.com/2013/01/survivorhand.jpg?w=380&amp;h=3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76" y="2888207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988" y="5417820"/>
            <a:ext cx="6435811" cy="1120139"/>
          </a:xfr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8000" dirty="0">
                <a:solidFill>
                  <a:schemeClr val="accent1">
                    <a:lumMod val="50000"/>
                  </a:schemeClr>
                </a:solidFill>
              </a:rPr>
              <a:t>2013:  $709.44</a:t>
            </a:r>
          </a:p>
        </p:txBody>
      </p:sp>
      <p:pic>
        <p:nvPicPr>
          <p:cNvPr id="1026" name="Picture 2" descr="http://bethesdamke.org/images/c490d7ebd7d3441d049ce27f2830c7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4921"/>
            <a:ext cx="7491591" cy="30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hungertaskforce.org/uploads/RTEmagicC_StVincent_01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060" y="168989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bethesdalutherancommunities.org/view.image?Id=26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5" y="339147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00000"/>
            </a:gs>
            <a:gs pos="11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759"/>
            <a:ext cx="12192000" cy="19663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1100" b="1" dirty="0"/>
              <a:t>2014:  $0</a:t>
            </a:r>
            <a:br>
              <a:rPr lang="en-US" b="1" dirty="0"/>
            </a:br>
            <a:r>
              <a:rPr lang="en-US" b="1" cap="small" dirty="0"/>
              <a:t>No Nominations were Received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6305"/>
            <a:ext cx="10515600" cy="47299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ANY UCN member may nominate an organization for consideration.</a:t>
            </a:r>
          </a:p>
          <a:p>
            <a:r>
              <a:rPr lang="en-US" sz="3600" dirty="0"/>
              <a:t>Find the nomination form at ucnorth.org, Social Justice, or pick up one from the upstairs lobby.</a:t>
            </a:r>
          </a:p>
          <a:p>
            <a:r>
              <a:rPr lang="en-US" sz="3600" dirty="0"/>
              <a:t>Complete and hand in the nominating paperwork to UCN’s office </a:t>
            </a:r>
            <a:r>
              <a:rPr lang="en-US" sz="3600" u="sng" dirty="0"/>
              <a:t>by January 15.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83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08" y="5417610"/>
            <a:ext cx="7118445" cy="1018109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2015:  $1,421.11</a:t>
            </a:r>
          </a:p>
        </p:txBody>
      </p:sp>
      <p:pic>
        <p:nvPicPr>
          <p:cNvPr id="11266" name="Picture 2" descr="http://www.albrechtfreeclinic.org/uploads/8/1/2/5/8125946/365834392.jpg?7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2" y="1456172"/>
            <a:ext cx="6369527" cy="3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39" y="2822922"/>
            <a:ext cx="4514471" cy="338585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B0AB13C-E507-F985-7016-DEB83504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79" y="152400"/>
            <a:ext cx="8058056" cy="24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2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FB8C4D-75A5-E3E0-BDE0-9A85E5CC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18" y="1396653"/>
            <a:ext cx="11278558" cy="5461347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 algn="r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21100" dirty="0"/>
              <a:t>2016:  $729.28</a:t>
            </a:r>
          </a:p>
        </p:txBody>
      </p:sp>
      <p:pic>
        <p:nvPicPr>
          <p:cNvPr id="1028" name="Picture 4" descr="Welcome | Running Rebels">
            <a:extLst>
              <a:ext uri="{FF2B5EF4-FFF2-40B4-BE49-F238E27FC236}">
                <a16:creationId xmlns:a16="http://schemas.microsoft.com/office/drawing/2014/main" id="{93B58EBC-F020-40FB-5F69-15CAE68A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89" y="2392471"/>
            <a:ext cx="5184615" cy="22058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3B983-19C6-0766-8C11-03B71E042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9" y="377265"/>
            <a:ext cx="5799052" cy="38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39000">
              <a:schemeClr val="accent1">
                <a:lumMod val="45000"/>
                <a:lumOff val="55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459" y="5028891"/>
            <a:ext cx="10466340" cy="18441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8000" b="1" dirty="0">
                <a:solidFill>
                  <a:srgbClr val="002060"/>
                </a:solidFill>
              </a:rPr>
              <a:t>2001:  $410.00</a:t>
            </a:r>
          </a:p>
        </p:txBody>
      </p:sp>
      <p:pic>
        <p:nvPicPr>
          <p:cNvPr id="1028" name="Picture 4" descr="http://www.grandavenueclub.org/uploads/5/0/4/1/50419449/1432846045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9" y="492459"/>
            <a:ext cx="10158087" cy="18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radiomilwaukee.org/sites/default/files/images/wp/unified/culinary-unit-jpg-jpg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46" y="2318111"/>
            <a:ext cx="3726177" cy="24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randavenueclub.org/uploads/5/0/4/1/50419449/_4076087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22" y="2347414"/>
            <a:ext cx="3295287" cy="24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randavenueclub.org/uploads/5/0/4/1/50419449/6622394.jpg?2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2229"/>
            <a:ext cx="2707193" cy="20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verythingsouthcity.com/wp-content/uploads/2014/03/415-Boxing-Club-Robert-Fernandez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8" y="4462349"/>
            <a:ext cx="2275055" cy="241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87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6B5C-33C1-87F0-DF26-9F4FF7B1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365125"/>
            <a:ext cx="120335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rgbClr val="222222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AMERICAN CIVIL LIBERTIES UNION </a:t>
            </a:r>
            <a:br>
              <a:rPr lang="en-US" sz="5000" dirty="0">
                <a:solidFill>
                  <a:srgbClr val="222222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5000" dirty="0">
                <a:solidFill>
                  <a:srgbClr val="222222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ALLIANCE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6" name="Picture 2" descr="ACLU of Wisconsin: President Trump Should Not Deploy Troops to Milwaukee »  Urban Milwaukee">
            <a:extLst>
              <a:ext uri="{FF2B5EF4-FFF2-40B4-BE49-F238E27FC236}">
                <a16:creationId xmlns:a16="http://schemas.microsoft.com/office/drawing/2014/main" id="{65090D78-37E2-D1C6-2836-8F11DCFF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45" y="1690688"/>
            <a:ext cx="6884206" cy="30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2A4768C-D9CF-2977-BAFD-1AA02018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8" y="2056256"/>
            <a:ext cx="4351974" cy="322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FA137-29EF-CC0E-5162-EE3AE0D6C49C}"/>
              </a:ext>
            </a:extLst>
          </p:cNvPr>
          <p:cNvSpPr txBox="1"/>
          <p:nvPr/>
        </p:nvSpPr>
        <p:spPr>
          <a:xfrm>
            <a:off x="3092958" y="5514976"/>
            <a:ext cx="55755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7000" dirty="0"/>
              <a:t>2017:  $767.00</a:t>
            </a:r>
          </a:p>
        </p:txBody>
      </p:sp>
    </p:spTree>
    <p:extLst>
      <p:ext uri="{BB962C8B-B14F-4D97-AF65-F5344CB8AC3E}">
        <p14:creationId xmlns:p14="http://schemas.microsoft.com/office/powerpoint/2010/main" val="241851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12BE"/>
            </a:gs>
            <a:gs pos="87000">
              <a:srgbClr val="F03A65"/>
            </a:gs>
            <a:gs pos="100000">
              <a:schemeClr val="accent2">
                <a:lumMod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potlight on LWV Milwaukee County | MyLO">
            <a:extLst>
              <a:ext uri="{FF2B5EF4-FFF2-40B4-BE49-F238E27FC236}">
                <a16:creationId xmlns:a16="http://schemas.microsoft.com/office/drawing/2014/main" id="{B41D8943-0593-F408-9E3A-6320C1E4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1" y="4414981"/>
            <a:ext cx="4017824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e - League of Women Voters of Milwaukee County">
            <a:extLst>
              <a:ext uri="{FF2B5EF4-FFF2-40B4-BE49-F238E27FC236}">
                <a16:creationId xmlns:a16="http://schemas.microsoft.com/office/drawing/2014/main" id="{D2693706-64EE-CD06-0CC1-5B1606E8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2" y="801445"/>
            <a:ext cx="10215418" cy="19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00232-A875-6CBE-BA31-D6C6641B005F}"/>
              </a:ext>
            </a:extLst>
          </p:cNvPr>
          <p:cNvSpPr txBox="1"/>
          <p:nvPr/>
        </p:nvSpPr>
        <p:spPr>
          <a:xfrm>
            <a:off x="5892800" y="5555735"/>
            <a:ext cx="55972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7000" b="1" dirty="0">
                <a:solidFill>
                  <a:schemeClr val="bg1"/>
                </a:solidFill>
              </a:rPr>
              <a:t>2018:  $787.52</a:t>
            </a:r>
          </a:p>
        </p:txBody>
      </p:sp>
      <p:pic>
        <p:nvPicPr>
          <p:cNvPr id="2052" name="Picture 4" descr="VOTE411 Voting/Election Resources - League of Women Voters of Milwaukee  County">
            <a:extLst>
              <a:ext uri="{FF2B5EF4-FFF2-40B4-BE49-F238E27FC236}">
                <a16:creationId xmlns:a16="http://schemas.microsoft.com/office/drawing/2014/main" id="{173D65F8-2B55-FBB3-0106-A8567CDB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3" y="2567711"/>
            <a:ext cx="1620986" cy="16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ur Work - League of Women Voters of Milwaukee County">
            <a:extLst>
              <a:ext uri="{FF2B5EF4-FFF2-40B4-BE49-F238E27FC236}">
                <a16:creationId xmlns:a16="http://schemas.microsoft.com/office/drawing/2014/main" id="{1EF9A92A-6976-5D58-4E73-E567235AB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9" y="2466840"/>
            <a:ext cx="3220460" cy="22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collection of speakers, Barbara, Denise, Dorothy, and Scott, are grouped together for the Empowering the Disability Vote event. Further info is available in post.">
            <a:extLst>
              <a:ext uri="{FF2B5EF4-FFF2-40B4-BE49-F238E27FC236}">
                <a16:creationId xmlns:a16="http://schemas.microsoft.com/office/drawing/2014/main" id="{D68522E3-B68E-53AF-35A2-D0D7614C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11" y="253772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E4A7-5D57-7D30-AD44-5CF56CF2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893" y="539014"/>
            <a:ext cx="6583680" cy="1347536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Milwaukee Inner City Congregations Allied for 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14AAA-D557-9F24-B8F3-D180BA0E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765"/>
            <a:ext cx="10515600" cy="1008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dirty="0"/>
              <a:t>2019: $806.32</a:t>
            </a:r>
          </a:p>
        </p:txBody>
      </p:sp>
      <p:pic>
        <p:nvPicPr>
          <p:cNvPr id="1028" name="Picture 4" descr="May be an image of 3 people, child and people smiling">
            <a:extLst>
              <a:ext uri="{FF2B5EF4-FFF2-40B4-BE49-F238E27FC236}">
                <a16:creationId xmlns:a16="http://schemas.microsoft.com/office/drawing/2014/main" id="{E67932F3-AB67-2695-FFBB-2F56866C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72" y="2498756"/>
            <a:ext cx="3851710" cy="192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AH-Milwaukee - Home | Facebook">
            <a:extLst>
              <a:ext uri="{FF2B5EF4-FFF2-40B4-BE49-F238E27FC236}">
                <a16:creationId xmlns:a16="http://schemas.microsoft.com/office/drawing/2014/main" id="{AA3B6F04-B1D6-6359-45B0-E647D379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7" y="238184"/>
            <a:ext cx="4578825" cy="459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AH | Milwaukee Inner-City Congregations Allied for Hope">
            <a:extLst>
              <a:ext uri="{FF2B5EF4-FFF2-40B4-BE49-F238E27FC236}">
                <a16:creationId xmlns:a16="http://schemas.microsoft.com/office/drawing/2014/main" id="{D9E5B0F5-26C9-5776-DFA5-F41C3958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16" y="4469233"/>
            <a:ext cx="4000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rgbClr val="00B0F0"/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A856-32C3-222C-DA86-219B6B25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5480" cy="963161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Bridge the Divide, Cedarburg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D117E-6A12-A21E-36D2-6162A810D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726" y="5342021"/>
            <a:ext cx="5636394" cy="834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dirty="0"/>
              <a:t>2020: $841.14</a:t>
            </a:r>
          </a:p>
        </p:txBody>
      </p:sp>
      <p:pic>
        <p:nvPicPr>
          <p:cNvPr id="2050" name="Picture 2" descr="ABOUT US | Bridge the Divide">
            <a:extLst>
              <a:ext uri="{FF2B5EF4-FFF2-40B4-BE49-F238E27FC236}">
                <a16:creationId xmlns:a16="http://schemas.microsoft.com/office/drawing/2014/main" id="{C176C684-EF1E-8032-4C74-6024ED06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6" y="1937256"/>
            <a:ext cx="4731651" cy="29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DCASTS | Bridge the Divide">
            <a:extLst>
              <a:ext uri="{FF2B5EF4-FFF2-40B4-BE49-F238E27FC236}">
                <a16:creationId xmlns:a16="http://schemas.microsoft.com/office/drawing/2014/main" id="{5F021F48-83DF-6A07-A642-90E23DDF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50" y="1192027"/>
            <a:ext cx="346708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idge The Divide - Home | Facebook">
            <a:extLst>
              <a:ext uri="{FF2B5EF4-FFF2-40B4-BE49-F238E27FC236}">
                <a16:creationId xmlns:a16="http://schemas.microsoft.com/office/drawing/2014/main" id="{18919EA9-D85A-F6F4-3A8B-C2418B66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13" y="3355383"/>
            <a:ext cx="1905788" cy="19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ridge the Divide - GROWW Action">
            <a:extLst>
              <a:ext uri="{FF2B5EF4-FFF2-40B4-BE49-F238E27FC236}">
                <a16:creationId xmlns:a16="http://schemas.microsoft.com/office/drawing/2014/main" id="{35DD3E1A-47E8-42AD-A990-8057A5EB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96" y="3677389"/>
            <a:ext cx="2515834" cy="25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64E1-2F10-56A2-1BB2-F95322F0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3649461" cy="2581275"/>
          </a:xfrm>
        </p:spPr>
        <p:txBody>
          <a:bodyPr>
            <a:normAutofit/>
          </a:bodyPr>
          <a:lstStyle/>
          <a:p>
            <a:r>
              <a:rPr lang="en-US" sz="6000" b="1" cap="small" dirty="0">
                <a:solidFill>
                  <a:srgbClr val="7030A0"/>
                </a:solidFill>
              </a:rPr>
              <a:t>Wisconsin Fair Maps Coalition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F8F3D-D55D-2B07-3C6E-AD9121990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0" y="5770879"/>
            <a:ext cx="5725160" cy="9556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000" b="1" dirty="0">
                <a:solidFill>
                  <a:srgbClr val="7030A0"/>
                </a:solidFill>
              </a:rPr>
              <a:t>2021: $869.33</a:t>
            </a:r>
          </a:p>
        </p:txBody>
      </p:sp>
      <p:pic>
        <p:nvPicPr>
          <p:cNvPr id="3076" name="Picture 4" descr="Wisconsin Fair Maps Coalition">
            <a:extLst>
              <a:ext uri="{FF2B5EF4-FFF2-40B4-BE49-F238E27FC236}">
                <a16:creationId xmlns:a16="http://schemas.microsoft.com/office/drawing/2014/main" id="{B42B88D9-196E-9045-CE03-484EEA41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48640"/>
            <a:ext cx="3825240" cy="38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vents — Wisconsin Fair Maps Coalition">
            <a:extLst>
              <a:ext uri="{FF2B5EF4-FFF2-40B4-BE49-F238E27FC236}">
                <a16:creationId xmlns:a16="http://schemas.microsoft.com/office/drawing/2014/main" id="{A62D6ED7-C67F-6A57-6320-764E016ED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40" y="629920"/>
            <a:ext cx="4098895" cy="27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olkit to Ban Gerrymandering in Wisconsin - Wisconsin Democracy Campaign">
            <a:extLst>
              <a:ext uri="{FF2B5EF4-FFF2-40B4-BE49-F238E27FC236}">
                <a16:creationId xmlns:a16="http://schemas.microsoft.com/office/drawing/2014/main" id="{158FCDAF-EFA5-0AC2-FCC8-72BA15B2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4414678"/>
            <a:ext cx="4572000" cy="21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rprise victory on fair maps - Wisconsin Examiner">
            <a:extLst>
              <a:ext uri="{FF2B5EF4-FFF2-40B4-BE49-F238E27FC236}">
                <a16:creationId xmlns:a16="http://schemas.microsoft.com/office/drawing/2014/main" id="{CD40C6CB-8E79-E293-1AE4-EEA4B062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628951"/>
            <a:ext cx="2058351" cy="178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EFA99-71B4-D314-799D-C804C80D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120" y="5567679"/>
            <a:ext cx="5407976" cy="925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2022: $922.42</a:t>
            </a:r>
          </a:p>
        </p:txBody>
      </p:sp>
      <p:pic>
        <p:nvPicPr>
          <p:cNvPr id="4098" name="Picture 2" descr="Home - League of Women Voters of Milwaukee County">
            <a:extLst>
              <a:ext uri="{FF2B5EF4-FFF2-40B4-BE49-F238E27FC236}">
                <a16:creationId xmlns:a16="http://schemas.microsoft.com/office/drawing/2014/main" id="{7E6C18BB-314F-5CDF-9F80-4AE23B7C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86080"/>
            <a:ext cx="11052810" cy="209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me - League of Women Voters of Milwaukee County">
            <a:extLst>
              <a:ext uri="{FF2B5EF4-FFF2-40B4-BE49-F238E27FC236}">
                <a16:creationId xmlns:a16="http://schemas.microsoft.com/office/drawing/2014/main" id="{851119D5-F493-084A-777A-3CAC046F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15863"/>
            <a:ext cx="8006080" cy="17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EAFCE-77FA-6ECA-DDFC-5D7349802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24" y="2579739"/>
            <a:ext cx="5407976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9A06-D0A5-6A48-5070-8EA719DF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2315"/>
          </a:xfrm>
        </p:spPr>
        <p:txBody>
          <a:bodyPr>
            <a:noAutofit/>
          </a:bodyPr>
          <a:lstStyle/>
          <a:p>
            <a:pPr algn="ctr"/>
            <a:r>
              <a:rPr lang="en-US" sz="6500" b="1" cap="small" dirty="0"/>
              <a:t>Casa Maria Catholic Workers, Milwaukee Chapter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8B6DF-AF48-8B12-2641-B3CBE6E9E1DB}"/>
              </a:ext>
            </a:extLst>
          </p:cNvPr>
          <p:cNvSpPr txBox="1"/>
          <p:nvPr/>
        </p:nvSpPr>
        <p:spPr>
          <a:xfrm>
            <a:off x="3383280" y="5537200"/>
            <a:ext cx="5699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/>
              <a:t>2023: $967.68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81807-FB58-85B6-8DD4-D7AAE58B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76" y="2890468"/>
            <a:ext cx="3924665" cy="2220012"/>
          </a:xfrm>
          <a:prstGeom prst="rect">
            <a:avLst/>
          </a:prstGeom>
        </p:spPr>
      </p:pic>
      <p:pic>
        <p:nvPicPr>
          <p:cNvPr id="5122" name="Picture 2" descr="Casa Maria Hospitality House Milwaukee">
            <a:extLst>
              <a:ext uri="{FF2B5EF4-FFF2-40B4-BE49-F238E27FC236}">
                <a16:creationId xmlns:a16="http://schemas.microsoft.com/office/drawing/2014/main" id="{8D3FC658-63AC-EA7A-6C6F-51341055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35" y="2888605"/>
            <a:ext cx="3474085" cy="26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ti-ROTC vigil – Milwaukee, May 12, 2022 | Wisconsin Bail Out the People  Movement">
            <a:extLst>
              <a:ext uri="{FF2B5EF4-FFF2-40B4-BE49-F238E27FC236}">
                <a16:creationId xmlns:a16="http://schemas.microsoft.com/office/drawing/2014/main" id="{8F2570EC-F9D0-F943-F146-68C1AF01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80" y="2396133"/>
            <a:ext cx="2839720" cy="313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4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2000">
        <p:push dir="u"/>
      </p:transition>
    </mc:Choice>
    <mc:Fallback xmlns="">
      <p:transition advClick="0" advTm="12200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01DD-794E-2A33-65AD-6B4301B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2024 </a:t>
            </a:r>
            <a:r>
              <a:rPr lang="en-US" sz="5400" b="1" cap="small" dirty="0"/>
              <a:t>Nominee,  </a:t>
            </a:r>
            <a:r>
              <a:rPr lang="en-US" sz="5400" b="1" dirty="0"/>
              <a:t>$1,036.31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4F771-5452-1D36-D942-7C62AF41D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24" y="1754456"/>
            <a:ext cx="6440880" cy="42897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95956E-5AFB-AE7E-B838-05BCE359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" y="2095500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E947-FB24-77A3-2F60-7443A97A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621792"/>
            <a:ext cx="4251960" cy="53827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odoni MT Black" panose="02070A03080606020203" pitchFamily="18" charset="0"/>
              </a:rPr>
              <a:t>We Got This Community Garden</a:t>
            </a:r>
            <a:br>
              <a:rPr lang="en-US" dirty="0">
                <a:latin typeface="Bodoni MT Black" panose="02070A03080606020203" pitchFamily="18" charset="0"/>
              </a:rPr>
            </a:br>
            <a:r>
              <a:rPr lang="en-US" sz="3600" dirty="0">
                <a:latin typeface="Bodoni MT Black" panose="02070A03080606020203" pitchFamily="18" charset="0"/>
              </a:rPr>
              <a:t>Milwaukee</a:t>
            </a:r>
            <a:br>
              <a:rPr lang="en-US" sz="3600" dirty="0">
                <a:latin typeface="Bodoni MT Black" panose="02070A03080606020203" pitchFamily="18" charset="0"/>
              </a:rPr>
            </a:br>
            <a:br>
              <a:rPr lang="en-US" sz="3600" dirty="0">
                <a:latin typeface="Bodoni MT Black" panose="02070A03080606020203" pitchFamily="18" charset="0"/>
              </a:rPr>
            </a:br>
            <a:r>
              <a:rPr lang="en-US" sz="6000" dirty="0">
                <a:latin typeface="Bodoni MT Black" panose="02070A03080606020203" pitchFamily="18" charset="0"/>
              </a:rPr>
              <a:t>$1,234.50</a:t>
            </a:r>
            <a:br>
              <a:rPr lang="en-US" sz="6000">
                <a:latin typeface="Bodoni MT Black" panose="02070A03080606020203" pitchFamily="18" charset="0"/>
              </a:rPr>
            </a:br>
            <a:br>
              <a:rPr lang="en-US" sz="6000">
                <a:latin typeface="Bodoni MT Black" panose="02070A03080606020203" pitchFamily="18" charset="0"/>
              </a:rPr>
            </a:br>
            <a:r>
              <a:rPr lang="en-US" sz="2800">
                <a:latin typeface="Bodoni MT Black" panose="02070A03080606020203" pitchFamily="18" charset="0"/>
              </a:rPr>
              <a:t>2024 </a:t>
            </a:r>
            <a:r>
              <a:rPr lang="en-US" sz="2800" dirty="0">
                <a:latin typeface="Bodoni MT Black" panose="02070A03080606020203" pitchFamily="18" charset="0"/>
              </a:rPr>
              <a:t>Nominee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B8866-D33B-F43A-F48A-D43AFD5D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968216"/>
            <a:ext cx="4514352" cy="51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9000">
              <a:schemeClr val="accent2">
                <a:lumMod val="40000"/>
                <a:lumOff val="60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1" y="5435600"/>
            <a:ext cx="6644640" cy="1436048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endParaRPr lang="en-US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700" b="1" dirty="0">
                <a:solidFill>
                  <a:srgbClr val="002060"/>
                </a:solidFill>
              </a:rPr>
              <a:t>2002:  $649.11</a:t>
            </a:r>
            <a:endParaRPr lang="en-US" sz="14700" dirty="0"/>
          </a:p>
        </p:txBody>
      </p:sp>
      <p:pic>
        <p:nvPicPr>
          <p:cNvPr id="2054" name="Picture 6" descr="http://www.benedictcenter.org/images/BC%20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" y="181322"/>
            <a:ext cx="7578185" cy="24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enedictcenter.org/images/wo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3" y="137813"/>
            <a:ext cx="3505378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lwaukeenns.org/wp-content/uploads/2015/03/16450298480_0428330bd5_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" y="3068732"/>
            <a:ext cx="4281774" cy="24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www.benedictcenter.org/images/group%20at%20Holy%20H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38" y="2562665"/>
            <a:ext cx="5041429" cy="33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8" y="5500467"/>
            <a:ext cx="11095630" cy="1227877"/>
          </a:xfr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8600" b="1" dirty="0">
                <a:solidFill>
                  <a:srgbClr val="7030A0"/>
                </a:solidFill>
              </a:rPr>
              <a:t>2003:  $320.94</a:t>
            </a:r>
          </a:p>
        </p:txBody>
      </p:sp>
      <p:pic>
        <p:nvPicPr>
          <p:cNvPr id="3074" name="Picture 2" descr="http://www.guidestar.org/ViewEdoc.aspx?eDocId=1629315&amp;approved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74" y="6234"/>
            <a:ext cx="633412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dn2-b.examiner.com/sites/default/files/styles/image_content_width/hash/64/5a/645a5f8b79162d0f5d5ef20f201873f0.jpg?itok=1SLTT7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36" y="1311159"/>
            <a:ext cx="2815985" cy="39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1.squarespace.com/static/5574d913e4b0976301e46fdf/t/56030f8ee4b040f1c18e2ac0/1443041303881/?format=500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34128"/>
            <a:ext cx="3822607" cy="28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d3n8a8pro7vhmx.cloudfront.net/iamthatgirl/pages/859/attachments/original/1387294525/diverse-youth-teens-620x350.jpg?1387294525">
            <a:extLst>
              <a:ext uri="{FF2B5EF4-FFF2-40B4-BE49-F238E27FC236}">
                <a16:creationId xmlns:a16="http://schemas.microsoft.com/office/drawing/2014/main" id="{25B2D6E4-7128-E9B3-A659-885D2E35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73" y="2619190"/>
            <a:ext cx="4128590" cy="30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9433" y="5529536"/>
            <a:ext cx="6709591" cy="12806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6B3E25"/>
                </a:solidFill>
              </a:rPr>
              <a:t>2003:  $500.00</a:t>
            </a:r>
          </a:p>
          <a:p>
            <a:pPr marL="0" indent="0" algn="ctr">
              <a:buNone/>
            </a:pPr>
            <a:endParaRPr lang="en-US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 descr="http://bbucc.org/wp-content/uploads/2010/09/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2" y="627795"/>
            <a:ext cx="4911413" cy="58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athedral-center.org/volunteers/images/0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93" y="76165"/>
            <a:ext cx="3365547" cy="25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8/87/Bastille_Days_Milwaukee_Wiscons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76" y="3312201"/>
            <a:ext cx="6516634" cy="18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athedral-center.org/about/art/shelter/shelter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33" y="627795"/>
            <a:ext cx="3148655" cy="236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rgbClr val="00B0F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95" y="5720080"/>
            <a:ext cx="11422967" cy="1314128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buNone/>
            </a:pPr>
            <a:endParaRPr lang="en-US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7500" b="1" dirty="0">
                <a:solidFill>
                  <a:srgbClr val="002060"/>
                </a:solidFill>
              </a:rPr>
              <a:t>2004:  $895.44</a:t>
            </a:r>
          </a:p>
          <a:p>
            <a:pPr marL="0" indent="0" algn="ctr">
              <a:buNone/>
            </a:pPr>
            <a:endParaRPr lang="en-US" sz="10900" dirty="0"/>
          </a:p>
        </p:txBody>
      </p:sp>
      <p:pic>
        <p:nvPicPr>
          <p:cNvPr id="2054" name="Picture 6" descr="http://www.benedictcenter.org/images/BC%20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" y="506442"/>
            <a:ext cx="7578185" cy="24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enedictcenter.org/images/wo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3" y="137813"/>
            <a:ext cx="3505378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lwaukeenns.org/wp-content/uploads/2015/03/16450298480_0428330bd5_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15" y="3536092"/>
            <a:ext cx="4281774" cy="24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www.benedictcenter.org/images/group%20at%20Holy%20H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9" y="3068732"/>
            <a:ext cx="4275748" cy="28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46" y="266119"/>
            <a:ext cx="5601539" cy="1549033"/>
          </a:xfrm>
        </p:spPr>
        <p:txBody>
          <a:bodyPr>
            <a:noAutofit/>
          </a:bodyPr>
          <a:lstStyle/>
          <a:p>
            <a:r>
              <a:rPr lang="en-US" sz="4500" b="1" cap="small" dirty="0" err="1"/>
              <a:t>Amachi</a:t>
            </a:r>
            <a:r>
              <a:rPr lang="en-US" sz="4500" b="1" cap="small" dirty="0"/>
              <a:t> Program of </a:t>
            </a:r>
            <a:br>
              <a:rPr lang="en-US" sz="4500" b="1" cap="small" dirty="0"/>
            </a:br>
            <a:r>
              <a:rPr lang="en-US" sz="4500" b="1" cap="small" dirty="0"/>
              <a:t>Big Brothers/Big Sisters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77218"/>
            <a:ext cx="10515600" cy="148078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</a:rPr>
              <a:t>2005:  $863.59</a:t>
            </a:r>
          </a:p>
        </p:txBody>
      </p:sp>
      <p:pic>
        <p:nvPicPr>
          <p:cNvPr id="1026" name="Picture 2" descr="http://www.amachimentoring.org/images/Amachi_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79" y="266118"/>
            <a:ext cx="5661981" cy="154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machimentoring.org/mil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53" y="1815152"/>
            <a:ext cx="17907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machimentoring.org/milw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654" y="1815152"/>
            <a:ext cx="17907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machimentoring.org/m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715" y="3778248"/>
            <a:ext cx="17907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hicagolamp.org/wp-content/uploads/2013/04/Illuminate5-1152x6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2" y="1873965"/>
            <a:ext cx="6146942" cy="33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43180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600" b="1" dirty="0"/>
          </a:p>
        </p:txBody>
      </p:sp>
      <p:pic>
        <p:nvPicPr>
          <p:cNvPr id="2054" name="Picture 6" descr="http://www.milwaukeemag.com/wp-content/uploads/2014/05/shutterstock_82211446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6"/>
            <a:ext cx="12192000" cy="683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adiomilwaukee.org/sites/default/files/images/story/condom%20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4" y="766512"/>
            <a:ext cx="10451327" cy="34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685" y="4944692"/>
            <a:ext cx="6113060" cy="1135004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C00000"/>
                </a:solidFill>
              </a:rPr>
              <a:t>2006:  $698.55</a:t>
            </a:r>
          </a:p>
        </p:txBody>
      </p:sp>
    </p:spTree>
    <p:extLst>
      <p:ext uri="{BB962C8B-B14F-4D97-AF65-F5344CB8AC3E}">
        <p14:creationId xmlns:p14="http://schemas.microsoft.com/office/powerpoint/2010/main" val="28077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534" y="5008879"/>
            <a:ext cx="5082586" cy="1063037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2007:  $250</a:t>
            </a:r>
          </a:p>
        </p:txBody>
      </p:sp>
      <p:pic>
        <p:nvPicPr>
          <p:cNvPr id="4098" name="Picture 2" descr="http://www.adultliteracyoz.org/wp-content/uploads/2014/01/tutor-with-student-1170x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8" y="4148237"/>
            <a:ext cx="4257580" cy="181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lumenchristiparish.org/cms/lib6/WI01001508/centricity/domain/48/Adult_Literacy_Center_of_Ozauk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86" y="2113280"/>
            <a:ext cx="2713258" cy="21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adultenglishlearners.com/wp-content/uploads/2013/09/programs-page-300x1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0" y="1455786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2940AF-3BED-E9ED-143C-25E1BF95D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651" y="111760"/>
            <a:ext cx="5748757" cy="35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push dir="u"/>
      </p:transition>
    </mc:Choice>
    <mc:Fallback xmlns="">
      <p:transition advClick="0" advTm="3000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10071</TotalTime>
  <Words>245</Words>
  <Application>Microsoft Office PowerPoint</Application>
  <PresentationFormat>Widescreen</PresentationFormat>
  <Paragraphs>71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Bodoni MT Black</vt:lpstr>
      <vt:lpstr>Calibri</vt:lpstr>
      <vt:lpstr>Calibri Light</vt:lpstr>
      <vt:lpstr>Copperplate Gothic Bold</vt:lpstr>
      <vt:lpstr>Georgia</vt:lpstr>
      <vt:lpstr>Times New Roman</vt:lpstr>
      <vt:lpstr>Office Theme</vt:lpstr>
      <vt:lpstr>UCN Fund for  Social Justice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Amachi Program of  Big Brothers/Big Sisters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</vt:lpstr>
      <vt:lpstr>PowerPoint Presentation</vt:lpstr>
      <vt:lpstr>PowerPoint Presentation</vt:lpstr>
      <vt:lpstr>2014:  $0 No Nominations were Received!</vt:lpstr>
      <vt:lpstr>PowerPoint Presentation</vt:lpstr>
      <vt:lpstr>PowerPoint Presentation</vt:lpstr>
      <vt:lpstr>AMERICAN CIVIL LIBERTIES UNION  STUDENT ALLIANCE </vt:lpstr>
      <vt:lpstr>PowerPoint Presentation</vt:lpstr>
      <vt:lpstr>Milwaukee Inner City Congregations Allied for Hope</vt:lpstr>
      <vt:lpstr>Bridge the Divide, Cedarburg </vt:lpstr>
      <vt:lpstr>Wisconsin Fair Maps Coalition</vt:lpstr>
      <vt:lpstr>PowerPoint Presentation</vt:lpstr>
      <vt:lpstr>Casa Maria Catholic Workers, Milwaukee Chapter</vt:lpstr>
      <vt:lpstr>2024 Nominee,  $1,036.31</vt:lpstr>
      <vt:lpstr>We Got This Community Garden Milwaukee  $1,234.50  2024 Nominee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UCN Fund for  Social Justice</dc:title>
  <dc:creator>Leigh Hoftiezer</dc:creator>
  <cp:lastModifiedBy>Leigh Hoftiezer</cp:lastModifiedBy>
  <cp:revision>3</cp:revision>
  <dcterms:created xsi:type="dcterms:W3CDTF">2023-03-22T19:17:00Z</dcterms:created>
  <dcterms:modified xsi:type="dcterms:W3CDTF">2025-05-16T13:06:20Z</dcterms:modified>
</cp:coreProperties>
</file>